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61" r:id="rId3"/>
    <p:sldId id="263" r:id="rId4"/>
    <p:sldId id="264" r:id="rId5"/>
    <p:sldId id="265" r:id="rId6"/>
  </p:sldIdLst>
  <p:sldSz cx="9144000" cy="5143500" type="screen16x9"/>
  <p:notesSz cx="6858000" cy="9144000"/>
  <p:embeddedFontLst>
    <p:embeddedFont>
      <p:font typeface="Source Sans Pro" panose="020B0503030403020204" pitchFamily="3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67C834-4947-4725-8445-F2633B06D8C6}">
  <a:tblStyle styleId="{2167C834-4947-4725-8445-F2633B06D8C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914" y="8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46a929b3d4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46a929b3d4_0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46a929b3d4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46a929b3d4_0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15394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46a929b3d4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46a929b3d4_0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3868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46a929b3d4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46a929b3d4_0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295191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46a929b3d4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46a929b3d4_0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5549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445950" y="2028075"/>
            <a:ext cx="82521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i="1">
                <a:latin typeface="Source Sans Pro"/>
                <a:ea typeface="Source Sans Pro"/>
                <a:cs typeface="Source Sans Pro"/>
                <a:sym typeface="Source Sans Pro"/>
              </a:rPr>
              <a:t>EIXO [</a:t>
            </a:r>
            <a:r>
              <a:rPr lang="pt-BR" sz="2000" b="1" i="1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NÚMERO] – [NOME DO EIXO] </a:t>
            </a:r>
            <a:endParaRPr sz="2000" b="1" i="1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graphicFrame>
        <p:nvGraphicFramePr>
          <p:cNvPr id="56" name="Google Shape;56;p13"/>
          <p:cNvGraphicFramePr/>
          <p:nvPr>
            <p:extLst>
              <p:ext uri="{D42A27DB-BD31-4B8C-83A1-F6EECF244321}">
                <p14:modId xmlns:p14="http://schemas.microsoft.com/office/powerpoint/2010/main" val="1652182780"/>
              </p:ext>
            </p:extLst>
          </p:nvPr>
        </p:nvGraphicFramePr>
        <p:xfrm>
          <a:off x="952500" y="2622826"/>
          <a:ext cx="7239000" cy="1188630"/>
        </p:xfrm>
        <a:graphic>
          <a:graphicData uri="http://schemas.openxmlformats.org/drawingml/2006/table">
            <a:tbl>
              <a:tblPr>
                <a:noFill/>
                <a:tableStyleId>{2167C834-4947-4725-8445-F2633B06D8C6}</a:tableStyleId>
              </a:tblPr>
              <a:tblGrid>
                <a:gridCol w="1476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2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/>
                        <a:t>TÍTULO: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dirty="0"/>
                        <a:t>AUTOR: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dirty="0"/>
                        <a:t>CO-AUTOR: 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7" name="Google Shape;57;p13"/>
          <p:cNvSpPr txBox="1"/>
          <p:nvPr/>
        </p:nvSpPr>
        <p:spPr>
          <a:xfrm>
            <a:off x="7652525" y="62275"/>
            <a:ext cx="12546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A8CB842-1552-1C58-CF53-489C86F279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42806"/>
            <a:ext cx="9144000" cy="33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311B10C0-8D65-5F6E-BAA3-5F54AE7FAD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119608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0" y="1196087"/>
            <a:ext cx="21336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i="1" dirty="0">
                <a:latin typeface="Source Sans Pro"/>
                <a:ea typeface="Source Sans Pro"/>
                <a:cs typeface="Source Sans Pro"/>
                <a:sym typeface="Source Sans Pro"/>
              </a:rPr>
              <a:t>INTRODUÇÃO</a:t>
            </a:r>
            <a:endParaRPr sz="2000" b="1" i="1" dirty="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7652525" y="62275"/>
            <a:ext cx="12546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A8CB842-1552-1C58-CF53-489C86F279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42806"/>
            <a:ext cx="9144000" cy="33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311B10C0-8D65-5F6E-BAA3-5F54AE7FAD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1196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176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0" y="1196087"/>
            <a:ext cx="2590800" cy="492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i="1" dirty="0">
                <a:latin typeface="Source Sans Pro"/>
                <a:ea typeface="Source Sans Pro"/>
                <a:cs typeface="Source Sans Pro"/>
                <a:sym typeface="Source Sans Pro"/>
              </a:rPr>
              <a:t>DESENVOLVIMENTO</a:t>
            </a:r>
            <a:endParaRPr sz="2000" b="1" i="1" dirty="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7652525" y="62275"/>
            <a:ext cx="12546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A8CB842-1552-1C58-CF53-489C86F279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42806"/>
            <a:ext cx="9144000" cy="33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311B10C0-8D65-5F6E-BAA3-5F54AE7FAD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1196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33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0" y="1196087"/>
            <a:ext cx="1790700" cy="492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i="1" dirty="0">
                <a:latin typeface="Source Sans Pro"/>
                <a:ea typeface="Source Sans Pro"/>
                <a:cs typeface="Source Sans Pro"/>
                <a:sym typeface="Source Sans Pro"/>
              </a:rPr>
              <a:t>CONCLUSÃO</a:t>
            </a:r>
            <a:endParaRPr sz="2000" b="1" i="1" dirty="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7652525" y="62275"/>
            <a:ext cx="12546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A8CB842-1552-1C58-CF53-489C86F279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42806"/>
            <a:ext cx="9144000" cy="33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311B10C0-8D65-5F6E-BAA3-5F54AE7FAD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1196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711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0" y="1196087"/>
            <a:ext cx="1790700" cy="492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i="1" dirty="0">
                <a:latin typeface="Source Sans Pro"/>
                <a:ea typeface="Source Sans Pro"/>
                <a:cs typeface="Source Sans Pro"/>
                <a:sym typeface="Source Sans Pro"/>
              </a:rPr>
              <a:t>REFERÊNCIAS</a:t>
            </a:r>
            <a:endParaRPr sz="2000" b="1" i="1" dirty="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7652525" y="62275"/>
            <a:ext cx="12546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A8CB842-1552-1C58-CF53-489C86F279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42806"/>
            <a:ext cx="9144000" cy="33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311B10C0-8D65-5F6E-BAA3-5F54AE7FAD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1196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0827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20</Words>
  <Application>Microsoft Office PowerPoint</Application>
  <PresentationFormat>Apresentação na tela (16:9)</PresentationFormat>
  <Paragraphs>8</Paragraphs>
  <Slides>5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8" baseType="lpstr">
      <vt:lpstr>Arial</vt:lpstr>
      <vt:lpstr>Source Sans Pro</vt:lpstr>
      <vt:lpstr>Simple Light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Lenovo</dc:creator>
  <cp:lastModifiedBy>Carlos</cp:lastModifiedBy>
  <cp:revision>3</cp:revision>
  <dcterms:modified xsi:type="dcterms:W3CDTF">2023-01-25T05:23:05Z</dcterms:modified>
</cp:coreProperties>
</file>